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0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350598" y="512647"/>
            <a:ext cx="6846746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Bank: Numbers  0- 10.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4615" y="1602214"/>
            <a:ext cx="3565133" cy="378565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Numbers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zéro</a:t>
            </a:r>
            <a:r>
              <a:rPr lang="en-GB" sz="2000" dirty="0">
                <a:latin typeface="Century Gothic" panose="020B0502020202020204" pitchFamily="34" charset="0"/>
              </a:rPr>
              <a:t> - 0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- 1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deux- 2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trois - 3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quatre- 4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cinq - 5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six - 6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sept - 7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huit</a:t>
            </a:r>
            <a:r>
              <a:rPr lang="en-GB" sz="2000" dirty="0">
                <a:latin typeface="Century Gothic" panose="020B0502020202020204" pitchFamily="34" charset="0"/>
              </a:rPr>
              <a:t>- 8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neuf</a:t>
            </a:r>
            <a:r>
              <a:rPr lang="en-GB" sz="2000" dirty="0">
                <a:latin typeface="Century Gothic" panose="020B0502020202020204" pitchFamily="34" charset="0"/>
              </a:rPr>
              <a:t> - 9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dix- 10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333904" y="1248271"/>
            <a:ext cx="3565133" cy="440120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“H” is just a </a:t>
            </a:r>
            <a:r>
              <a:rPr lang="en-GB" sz="2000">
                <a:latin typeface="Century Gothic" panose="020B0502020202020204" pitchFamily="34" charset="0"/>
              </a:rPr>
              <a:t>“breath” </a:t>
            </a:r>
            <a:r>
              <a:rPr lang="en-GB" sz="2000" dirty="0">
                <a:latin typeface="Century Gothic" panose="020B0502020202020204" pitchFamily="34" charset="0"/>
              </a:rPr>
              <a:t>in French. Try saying the number 8 on French  again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b="1" dirty="0" err="1">
                <a:latin typeface="Century Gothic" panose="020B0502020202020204" pitchFamily="34" charset="0"/>
              </a:rPr>
              <a:t>huit</a:t>
            </a:r>
            <a:r>
              <a:rPr lang="en-GB" sz="2000" b="1" dirty="0">
                <a:latin typeface="Century Gothic" panose="020B0502020202020204" pitchFamily="34" charset="0"/>
              </a:rPr>
              <a:t>”. 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Six is number 6 in French it looks like the number in English but it doesn’t sound the same.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Try saying “6” in English and French and spot the difference.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484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1 Autumn1: Numbers 0-10  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4781302" y="2395409"/>
            <a:ext cx="2864860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“é”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eu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“in”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“hui”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3_Aut_1_Numbers sounds">
            <a:hlinkClick r:id="" action="ppaction://media"/>
            <a:extLst>
              <a:ext uri="{FF2B5EF4-FFF2-40B4-BE49-F238E27FC236}">
                <a16:creationId xmlns:a16="http://schemas.microsoft.com/office/drawing/2014/main" id="{7D89FCE1-5BD9-4945-AA15-FDC9C60EF77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327228" y="3495040"/>
            <a:ext cx="788972" cy="788972"/>
          </a:xfrm>
          <a:prstGeom prst="rect">
            <a:avLst/>
          </a:prstGeom>
        </p:spPr>
      </p:pic>
      <p:pic>
        <p:nvPicPr>
          <p:cNvPr id="4" name="Fre_Y3_Aut_1_Numbers vocab">
            <a:hlinkClick r:id="" action="ppaction://media"/>
            <a:extLst>
              <a:ext uri="{FF2B5EF4-FFF2-40B4-BE49-F238E27FC236}">
                <a16:creationId xmlns:a16="http://schemas.microsoft.com/office/drawing/2014/main" id="{BEC9F161-122F-4329-8C5C-1844E3B1E4A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762095" y="2974020"/>
            <a:ext cx="698662" cy="6986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" y="5649476"/>
            <a:ext cx="4232662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Creating Number Sentences</a:t>
            </a:r>
          </a:p>
          <a:p>
            <a:pPr fontAlgn="t"/>
            <a:r>
              <a:rPr lang="en-US" sz="2000" dirty="0" smtClean="0">
                <a:latin typeface="Century Gothic" panose="020B0502020202020204" pitchFamily="34" charset="0"/>
              </a:rPr>
              <a:t>2+2=4  - 2 plus 2 </a:t>
            </a:r>
            <a:r>
              <a:rPr lang="fr-FR" sz="2000" dirty="0">
                <a:latin typeface="Century Gothic" panose="020B0502020202020204" pitchFamily="34" charset="0"/>
              </a:rPr>
              <a:t>égale </a:t>
            </a:r>
            <a:r>
              <a:rPr lang="fr-FR" sz="2000" dirty="0" smtClean="0">
                <a:latin typeface="Century Gothic" panose="020B0502020202020204" pitchFamily="34" charset="0"/>
              </a:rPr>
              <a:t>4</a:t>
            </a:r>
          </a:p>
          <a:p>
            <a:pPr fontAlgn="t"/>
            <a:r>
              <a:rPr lang="en-GB" sz="2000" dirty="0" smtClean="0">
                <a:latin typeface="Century Gothic" panose="020B0502020202020204" pitchFamily="34" charset="0"/>
              </a:rPr>
              <a:t>2-2=0  - </a:t>
            </a:r>
            <a:r>
              <a:rPr lang="fr-FR" sz="2000" dirty="0" smtClean="0">
                <a:latin typeface="Century Gothic" panose="020B0502020202020204" pitchFamily="34" charset="0"/>
              </a:rPr>
              <a:t>2 </a:t>
            </a:r>
            <a:r>
              <a:rPr lang="fr-FR" sz="2000" dirty="0">
                <a:latin typeface="Century Gothic" panose="020B0502020202020204" pitchFamily="34" charset="0"/>
              </a:rPr>
              <a:t>moins 2 égale </a:t>
            </a:r>
            <a:r>
              <a:rPr lang="fr-FR" sz="2000" dirty="0" smtClean="0">
                <a:latin typeface="Century Gothic" panose="020B0502020202020204" pitchFamily="34" charset="0"/>
              </a:rPr>
              <a:t>0</a:t>
            </a:r>
            <a:endParaRPr lang="fr-F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140</Words>
  <Application>Microsoft Office PowerPoint</Application>
  <PresentationFormat>Widescreen</PresentationFormat>
  <Paragraphs>31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Ann Donovan</cp:lastModifiedBy>
  <cp:revision>47</cp:revision>
  <cp:lastPrinted>2019-12-10T09:41:14Z</cp:lastPrinted>
  <dcterms:created xsi:type="dcterms:W3CDTF">2019-08-20T09:39:52Z</dcterms:created>
  <dcterms:modified xsi:type="dcterms:W3CDTF">2021-01-09T13:23:23Z</dcterms:modified>
</cp:coreProperties>
</file>